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59" r:id="rId7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98" autoAdjust="0"/>
  </p:normalViewPr>
  <p:slideViewPr>
    <p:cSldViewPr>
      <p:cViewPr varScale="1">
        <p:scale>
          <a:sx n="105" d="100"/>
          <a:sy n="105" d="100"/>
        </p:scale>
        <p:origin x="82" y="1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4D95B-7350-4F8E-8141-3F74BBB011C0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84D2A-D054-42D6-9E4E-FD4D019FED5A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9AE9D18D-4FE8-4E69-AB97-47DCCDB42C7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493563"/>
          </a:xfrm>
        </p:spPr>
        <p:txBody>
          <a:bodyPr>
            <a:noAutofit/>
          </a:bodyPr>
          <a:lstStyle>
            <a:lvl1pPr>
              <a:defRPr sz="3600" b="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3383" y="4730362"/>
            <a:ext cx="2355907" cy="289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5656" y="483518"/>
            <a:ext cx="6148806" cy="756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554C-0E06-49A8-872F-DF3B9D0AD3DA}" type="datetimeFigureOut">
              <a:rPr lang="it-IT" smtClean="0"/>
              <a:t>21/09/2023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2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0D969-D35B-40E5-94D6-AA8001658CA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657350" y="1597819"/>
            <a:ext cx="5829300" cy="1102519"/>
          </a:xfrm>
        </p:spPr>
        <p:txBody>
          <a:bodyPr/>
          <a:lstStyle/>
          <a:p>
            <a:pPr eaLnBrk="1" hangingPunct="1"/>
            <a:r>
              <a:rPr lang="it-IT" dirty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Your name</a:t>
            </a:r>
            <a:r>
              <a:rPr lang="it-IT" altLang="en-US" dirty="0"/>
              <a:t>(s)</a:t>
            </a:r>
            <a:endParaRPr lang="en-US" dirty="0"/>
          </a:p>
          <a:p>
            <a:pPr>
              <a:defRPr/>
            </a:pPr>
            <a:r>
              <a:rPr lang="en-US" dirty="0"/>
              <a:t>Your organization</a:t>
            </a:r>
            <a:r>
              <a:rPr lang="it-IT" altLang="en-US" dirty="0"/>
              <a:t>(s)</a:t>
            </a:r>
            <a:endParaRPr lang="en-US" dirty="0"/>
          </a:p>
          <a:p>
            <a:pPr>
              <a:defRPr/>
            </a:pPr>
            <a:r>
              <a:rPr lang="en-US" dirty="0"/>
              <a:t>Your email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Background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the background of this project?</a:t>
            </a:r>
          </a:p>
          <a:p>
            <a:pPr lvl="1" eaLnBrk="1" hangingPunct="1"/>
            <a:r>
              <a:rPr lang="en-US" dirty="0"/>
              <a:t>What did you do?</a:t>
            </a:r>
          </a:p>
          <a:p>
            <a:pPr lvl="1" eaLnBrk="1" hangingPunct="1"/>
            <a:r>
              <a:rPr lang="en-US" dirty="0"/>
              <a:t>Why did you do it?</a:t>
            </a:r>
          </a:p>
          <a:p>
            <a:pPr lvl="1" eaLnBrk="1" hangingPunct="1"/>
            <a:r>
              <a:rPr lang="en-US" dirty="0"/>
              <a:t>What did you expect as an outcome before you started?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You can provide additional background if needed on this slide, or start your results slides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 discover/find out?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provide additional results if needed on this slide, or start your conclusions/recommendations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Conclusions/Recommendations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09979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/>
              <a:t>What does your paper conclude?</a:t>
            </a:r>
          </a:p>
          <a:p>
            <a:r>
              <a:rPr lang="en-US" dirty="0"/>
              <a:t>What further research is required?</a:t>
            </a:r>
          </a:p>
          <a:p>
            <a:r>
              <a:rPr lang="en-US" dirty="0"/>
              <a:t>Are there any differences from what you expected?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117</Words>
  <Application>Microsoft Office PowerPoint</Application>
  <PresentationFormat>Presentazione su schermo (16:9)</PresentationFormat>
  <Paragraphs>20</Paragraphs>
  <Slides>6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Title</vt:lpstr>
      <vt:lpstr>Background</vt:lpstr>
      <vt:lpstr>Background - 2</vt:lpstr>
      <vt:lpstr>Results</vt:lpstr>
      <vt:lpstr>Results - 2</vt:lpstr>
      <vt:lpstr>Conclusions/Recommendations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Giuseppe Notaro</dc:creator>
  <cp:lastModifiedBy>Giuseppe N</cp:lastModifiedBy>
  <cp:revision>12</cp:revision>
  <dcterms:created xsi:type="dcterms:W3CDTF">2020-11-02T16:35:00Z</dcterms:created>
  <dcterms:modified xsi:type="dcterms:W3CDTF">2023-09-21T09:01:14Z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A822AF4E092A47A0A87A33EA5B31DF7B</vt:lpwstr>
  </property>
  <property fmtid="{D5CDD505-2E9C-101B-9397-08002B2CF9AE}" pid="3" name="KSOProductBuildVer">
    <vt:lpwstr>1033-11.2.0.10258</vt:lpwstr>
  </property>
</Properties>
</file>