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0" r:id="rId4"/>
    <p:sldId id="261" r:id="rId5"/>
    <p:sldId id="262" r:id="rId6"/>
    <p:sldId id="259" r:id="rId7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B6F7-8B3C-47D2-9C1A-06B8C70F39C4}" v="16" dt="2021-04-22T16:47:04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598" autoAdjust="0"/>
  </p:normalViewPr>
  <p:slideViewPr>
    <p:cSldViewPr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9C6ACA5D-4949-BF89-599E-42082F54BE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93A2524-16A9-DEE6-65CC-C8CE51AE76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3A2BB-284B-42A6-B33C-8743EFD7DBD1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36EAB7D-3899-4DCD-29F1-D8717F1B57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EFC2578-8AA2-23E0-4B34-9378130917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29208-C111-4DED-A8E4-9016B505D9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466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4D95B-7350-4F8E-8141-3F74BBB011C0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84D2A-D054-42D6-9E4E-FD4D019FED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5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9D18D-4FE8-4E69-AB97-47DCCDB42C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93563"/>
          </a:xfrm>
        </p:spPr>
        <p:txBody>
          <a:bodyPr>
            <a:noAutofit/>
          </a:bodyPr>
          <a:lstStyle>
            <a:lvl1pPr>
              <a:defRPr sz="3600" b="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E7D3859-1395-F7E1-3F8C-A98F37FAD4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1325" y="4721404"/>
            <a:ext cx="1907173" cy="2986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5B266D4-89CE-447A-B63A-060DBF62A5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46186" y="338453"/>
            <a:ext cx="5409765" cy="84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4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>
          <a:xfrm>
            <a:off x="1657350" y="1597819"/>
            <a:ext cx="5829300" cy="1102519"/>
          </a:xfrm>
        </p:spPr>
        <p:txBody>
          <a:bodyPr/>
          <a:lstStyle/>
          <a:p>
            <a:pPr eaLnBrk="1" hangingPunct="1"/>
            <a:r>
              <a:rPr lang="it-IT" dirty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Your name</a:t>
            </a:r>
          </a:p>
          <a:p>
            <a:pPr>
              <a:defRPr/>
            </a:pPr>
            <a:r>
              <a:rPr lang="en-US" dirty="0"/>
              <a:t>Your organization</a:t>
            </a:r>
          </a:p>
          <a:p>
            <a:pPr>
              <a:defRPr/>
            </a:pPr>
            <a:r>
              <a:rPr lang="en-US" dirty="0"/>
              <a:t>Your email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4659982"/>
            <a:ext cx="262469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Paper No: </a:t>
            </a:r>
            <a:r>
              <a:rPr lang="en-US" sz="1350" dirty="0">
                <a:solidFill>
                  <a:schemeClr val="bg1">
                    <a:lumMod val="75000"/>
                  </a:schemeClr>
                </a:solidFill>
              </a:rPr>
              <a:t>Your Number Goes 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Background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eaLnBrk="1" hangingPunct="1"/>
            <a:r>
              <a:rPr lang="en-US" dirty="0"/>
              <a:t>What is the background of this project?</a:t>
            </a:r>
          </a:p>
          <a:p>
            <a:pPr lvl="1" eaLnBrk="1" hangingPunct="1"/>
            <a:r>
              <a:rPr lang="en-US" dirty="0"/>
              <a:t>What did you do?</a:t>
            </a:r>
          </a:p>
          <a:p>
            <a:pPr lvl="1" eaLnBrk="1" hangingPunct="1"/>
            <a:r>
              <a:rPr lang="en-US" dirty="0"/>
              <a:t>Why did you do it?</a:t>
            </a:r>
          </a:p>
          <a:p>
            <a:pPr lvl="1" eaLnBrk="1" hangingPunct="1"/>
            <a:r>
              <a:rPr lang="en-US" dirty="0"/>
              <a:t>What did you expect as an outcome before you started?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eaLnBrk="1" hangingPunct="1"/>
            <a:r>
              <a:rPr lang="en-US" dirty="0"/>
              <a:t>You can provide additional background if needed on this slide, or start your results slides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r>
              <a:rPr lang="en-US" dirty="0"/>
              <a:t>What did you discover/find out?</a:t>
            </a:r>
          </a:p>
        </p:txBody>
      </p:sp>
    </p:spTree>
    <p:extLst>
      <p:ext uri="{BB962C8B-B14F-4D97-AF65-F5344CB8AC3E}">
        <p14:creationId xmlns:p14="http://schemas.microsoft.com/office/powerpoint/2010/main" val="1172495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r>
              <a:rPr lang="en-US" dirty="0"/>
              <a:t>You can provide additional results if needed on this slide, or start your conclusions/recommendations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Conclusions/Recommendations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00151"/>
            <a:ext cx="8229600" cy="309979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What does your paper conclude?</a:t>
            </a:r>
          </a:p>
          <a:p>
            <a:r>
              <a:rPr lang="en-US" dirty="0"/>
              <a:t>What further research is required?</a:t>
            </a:r>
          </a:p>
          <a:p>
            <a:r>
              <a:rPr lang="en-US" dirty="0"/>
              <a:t>Are there any differences from what you expected?</a:t>
            </a:r>
          </a:p>
        </p:txBody>
      </p:sp>
    </p:spTree>
    <p:extLst>
      <p:ext uri="{BB962C8B-B14F-4D97-AF65-F5344CB8AC3E}">
        <p14:creationId xmlns:p14="http://schemas.microsoft.com/office/powerpoint/2010/main" val="3702634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118</Words>
  <Application>Microsoft Office PowerPoint</Application>
  <PresentationFormat>Presentazione su schermo (16:9)</PresentationFormat>
  <Paragraphs>21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Title</vt:lpstr>
      <vt:lpstr>Background</vt:lpstr>
      <vt:lpstr>Background - 2</vt:lpstr>
      <vt:lpstr>Results</vt:lpstr>
      <vt:lpstr>Results - 2</vt:lpstr>
      <vt:lpstr>Conclusions/Recommendations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Giuseppe Notaro</dc:creator>
  <cp:lastModifiedBy>Giuseppe N</cp:lastModifiedBy>
  <cp:revision>9</cp:revision>
  <dcterms:created xsi:type="dcterms:W3CDTF">2020-11-02T16:35:50Z</dcterms:created>
  <dcterms:modified xsi:type="dcterms:W3CDTF">2023-07-05T12:53:02Z</dcterms:modified>
</cp:coreProperties>
</file>